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" Type="http://schemas.openxmlformats.org/officeDocument/2006/relationships/presProps" Target="presProps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Module-01: Basic JavaScript Instructions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Full Stack Development (BIS601)</a:t>
            </a:r>
          </a:p>
          <a:p>
            <a:r>
              <a:t>CMR Institute of Technology, ISE, Bengaluru</a:t>
            </a:r>
          </a:p>
          <a:p>
            <a:r>
              <a:t>M. Vijayashanthi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Arithmetic (+, -, *, /, %)</a:t>
            </a:r>
          </a:p>
          <a:p>
            <a:r>
              <a:t>• Comparison (==, !=, &gt;, &lt;, &gt;=, &lt;=)</a:t>
            </a:r>
          </a:p>
          <a:p>
            <a:r>
              <a:t>• Logical (&amp;&amp;, ||, !)</a:t>
            </a:r>
          </a:p>
          <a:p>
            <a:r>
              <a:t>• Assignment (=, +=, -=)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in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Functions are reusable code blocks.</a:t>
            </a:r>
          </a:p>
          <a:p>
            <a:r>
              <a:t>• Function Declaration vs Function Expression.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 Declaration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 greet() {</a:t>
            </a:r>
          </a:p>
          <a:p>
            <a:r>
              <a:t>  console.log('Hello, World!');</a:t>
            </a:r>
          </a:p>
          <a:p>
            <a:r>
              <a:t>}</a:t>
            </a:r>
          </a:p>
          <a:p>
            <a:r>
              <a:t>greet();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 Expression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const add = function(a, b) {</a:t>
            </a:r>
          </a:p>
          <a:p>
            <a:r>
              <a:t>  return a + b;</a:t>
            </a:r>
          </a:p>
          <a:p>
            <a:r>
              <a:t>};</a:t>
            </a:r>
          </a:p>
          <a:p>
            <a:r>
              <a:t>console.log(add(5, 10));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Conditional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if, else, and else if for decision-making.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if-else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(x &gt; 10) {</a:t>
            </a:r>
          </a:p>
          <a:p>
            <a:r>
              <a:t>  console.log('x is greater than 10');</a:t>
            </a:r>
          </a:p>
          <a:p>
            <a:r>
              <a:t>} else {</a:t>
            </a:r>
          </a:p>
          <a:p>
            <a:r>
              <a:t>  console.log('x is not greater than 10');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Looping in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Loops execute a block of code multiple times.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 Loop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 (let i = 0; i &lt; 5; i++) {</a:t>
            </a:r>
          </a:p>
          <a:p>
            <a:r>
              <a:t>  console.log(i);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while Loop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 i = 0;</a:t>
            </a:r>
          </a:p>
          <a:p>
            <a:r>
              <a:t>while (i &lt; 5) {</a:t>
            </a:r>
          </a:p>
          <a:p>
            <a:r>
              <a:t>  console.log(i);</a:t>
            </a:r>
          </a:p>
          <a:p>
            <a:r>
              <a:t>  i++;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Objects store key-value pairs.</a:t>
            </a:r>
          </a:p>
          <a:p>
            <a:r>
              <a:t>Example:</a:t>
            </a:r>
          </a:p>
          <a:p>
            <a:r>
              <a:t>let car = { brand: 'Toyota', model: 'Camry' };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JavaScript is a versatile programming language for web development.</a:t>
            </a:r>
          </a:p>
          <a:p>
            <a:r>
              <a:t>• It allows dynamic interactions on web pages.</a:t>
            </a:r>
          </a:p>
          <a:p>
            <a:r>
              <a:t>• Used for client-side and server-side development.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Arrays store collections of elements.</a:t>
            </a:r>
          </a:p>
          <a:p>
            <a:r>
              <a:t>Example:</a:t>
            </a:r>
          </a:p>
          <a:p>
            <a:r>
              <a:t>let fruits = ['apple', 'banana', 'cherry'];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Array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push() - Adds an element to the end.</a:t>
            </a:r>
          </a:p>
          <a:p>
            <a:r>
              <a:t>• pop() - Removes the last element.</a:t>
            </a:r>
          </a:p>
          <a:p>
            <a:r>
              <a:t>• forEach() - Iterates through array elements.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forEach()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fruits.forEach(fruit =&gt; console.log(fruit));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Execution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Code runs top-down unless altered by loops or conditionals.</a:t>
            </a:r>
          </a:p>
          <a:p>
            <a:r>
              <a:t>• JavaScript supports asynchronous operations.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Asynchronous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setTimeout(function() {</a:t>
            </a:r>
          </a:p>
          <a:p>
            <a:r>
              <a:t>  console.log('This runs after 2 seconds');</a:t>
            </a:r>
          </a:p>
          <a:p>
            <a:r>
              <a:t>}, 2000);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Events allow user interactions like clicks and keystrokes.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Click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document.getElementById('btn').addEventListener('click', function() {</a:t>
            </a:r>
          </a:p>
          <a:p>
            <a:r>
              <a:t>  alert('Button Clicked!');</a:t>
            </a:r>
          </a:p>
          <a:p>
            <a:r>
              <a:t>});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JavaScript (ES6+)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let &amp; const for variable declarations.</a:t>
            </a:r>
          </a:p>
          <a:p>
            <a:r>
              <a:t>• Arrow functions for shorter syntax.</a:t>
            </a:r>
          </a:p>
          <a:p>
            <a:r>
              <a:t>• Template literals using backticks.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JavaScript enables dynamic web interactions.</a:t>
            </a:r>
          </a:p>
          <a:p>
            <a:r>
              <a:t>• Variables, functions, conditionals, loops are fundamental.</a:t>
            </a:r>
          </a:p>
          <a:p>
            <a:r>
              <a:t>• Objects and arrays allow structured data storage.</a:t>
            </a:r>
          </a:p>
          <a:p>
            <a:r>
              <a:t>• JavaScript execution flow includes synchronous and asynchronous operations.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JavaScript instructions are commands executed by browsers.</a:t>
            </a:r>
          </a:p>
          <a:p>
            <a:r>
              <a:t>• Instructions control data manipulation, user interactions, and program flow.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Statements are complete instructions ending with a semicolon (;).</a:t>
            </a:r>
          </a:p>
          <a:p>
            <a:r>
              <a:t>• Examples:</a:t>
            </a:r>
          </a:p>
          <a:p>
            <a:r>
              <a:t>   - Variable Declaration</a:t>
            </a:r>
          </a:p>
          <a:p>
            <a:r>
              <a:t>   - Function Calls</a:t>
            </a:r>
          </a:p>
          <a:p>
            <a:r>
              <a:t>   - Conditional Statements</a:t>
            </a:r>
          </a:p>
          <a:p>
            <a:r>
              <a:t>   - Loops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Variables in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Variables store data values.</a:t>
            </a:r>
          </a:p>
          <a:p>
            <a:r>
              <a:t>• Declared using var, let, or const.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Declaring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</a:t>
            </a:r>
          </a:p>
          <a:p>
            <a:r>
              <a:t>let x = 10;</a:t>
            </a:r>
          </a:p>
          <a:p>
            <a:r>
              <a:t>const name = 'John';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Difference between var, let, and const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var: Function-scoped, can be redeclared.</a:t>
            </a:r>
          </a:p>
          <a:p>
            <a:r>
              <a:t>• let: Block-scoped, cannot be redeclared.</a:t>
            </a:r>
          </a:p>
          <a:p>
            <a:r>
              <a:t>• const: Block-scoped, immutable.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JavaScript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Primitive Types: String, Number, Boolean, Undefined, Null, Symbol, BigInt.</a:t>
            </a:r>
          </a:p>
          <a:p>
            <a:r>
              <a:t>• Non-Primitive Types: Object, Array, Function, Date.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let str = 'Hello'; // String</a:t>
            </a:r>
          </a:p>
          <a:p>
            <a:r>
              <a:t>• let num = 25; // Number</a:t>
            </a:r>
          </a:p>
          <a:p>
            <a:r>
              <a:t>• let isTrue = true; // Boolean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